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759" r:id="rId2"/>
    <p:sldId id="1760" r:id="rId3"/>
    <p:sldId id="1779" r:id="rId4"/>
    <p:sldId id="1762" r:id="rId5"/>
    <p:sldId id="1763" r:id="rId6"/>
  </p:sldIdLst>
  <p:sldSz cx="9144000" cy="6858000" type="screen4x3"/>
  <p:notesSz cx="7008813" cy="9294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159" tIns="46580" rIns="93159" bIns="46580" anchor="t" anchorCtr="0" compatLnSpc="1">
            <a:noAutofit/>
          </a:bodyPr>
          <a:lstStyle>
            <a:lvl1pPr marL="0" marR="0" lvl="0" indent="0" algn="l" defTabSz="465795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159" tIns="46580" rIns="93159" bIns="46580" anchor="t" anchorCtr="0" compatLnSpc="1">
            <a:noAutofit/>
          </a:bodyPr>
          <a:lstStyle>
            <a:lvl1pPr marL="0" marR="0" lvl="0" indent="0" algn="r" defTabSz="465795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9/7/2022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412875" y="1162050"/>
            <a:ext cx="4183063" cy="31369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0882" y="4473129"/>
            <a:ext cx="5607050" cy="3659833"/>
          </a:xfrm>
          <a:prstGeom prst="rect">
            <a:avLst/>
          </a:prstGeom>
          <a:noFill/>
          <a:ln>
            <a:noFill/>
          </a:ln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828460"/>
            <a:ext cx="3037152" cy="46635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59" tIns="46580" rIns="93159" bIns="46580" anchor="b" anchorCtr="0" compatLnSpc="1">
            <a:noAutofit/>
          </a:bodyPr>
          <a:lstStyle>
            <a:lvl1pPr marL="0" marR="0" lvl="0" indent="0" algn="l" defTabSz="465795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59" tIns="46580" rIns="93159" bIns="46580" anchor="b" anchorCtr="0" compatLnSpc="1">
            <a:noAutofit/>
          </a:bodyPr>
          <a:lstStyle>
            <a:lvl1pPr marL="0" marR="0" lvl="0" indent="0" algn="r" defTabSz="465795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17" indent="-291122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488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284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079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1874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670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465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261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BDDF74-B4F6-40FB-A546-784D32949468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0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17" indent="-291122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488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284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079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1874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670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465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261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03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17" indent="-291122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488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284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079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1874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670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465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261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0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17" indent="-291122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488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284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079" indent="-232898" defTabSz="46579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1874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670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465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261" indent="-232898" defTabSz="4657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5E0DB-2E1C-4E21-BD54-721A0127DDF7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9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9/7/2022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9/7/2022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9/7/2022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Materials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48877"/>
              </p:ext>
            </p:extLst>
          </p:nvPr>
        </p:nvGraphicFramePr>
        <p:xfrm>
          <a:off x="153988" y="671513"/>
          <a:ext cx="8867774" cy="58115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1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95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Materials for clothes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Sticky Knowledge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materials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something is made of, e.g. wood or plastic.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Leather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used for shoes, jackets and belts.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Glass is used for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3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wood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material that comes from a tree. It varies in hardness.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Windows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houses and cars to see through.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Mirrors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to see yourself – reflection.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2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used for jumpers, socks, pyjamas and coats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3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plastic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‘man-made’ material that can be shaped or moulded to any shape.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6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3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Cotton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used for clothes we wear on warmer days and shirts.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8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metal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tough and strong material which can be heated and shaped into anything.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Metal is used for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4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Silk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expensive material used for scarves and blouses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Strength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–in construction of planes, cars and trains and especially tall buildings.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liquid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Liquids can flow and take on the shape of their container.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3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gridSpan="2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0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gas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can’t see gas but it is all around us. There are different types of gas.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574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Wood is used for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632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stretch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stretchy material is one that is like elastic.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Doors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most doors are made from wood.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Furniture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most furniture is made of wood, often special wood.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6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stiff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stiff material is firm and hard and not flexible.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4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bend</a:t>
                      </a:r>
                      <a:endParaRPr lang="en-GB" sz="1800" dirty="0"/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bendy material is one that can be twisted and is flexible.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68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Plastic is moulded or shaped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70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waterproof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does not allow water or liquid through.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form any shape from buckets to animal jelly casts.  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7799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shiny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shiny material is sparkly or glossy and sometimes glittery.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4179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2675" y="3894138"/>
            <a:ext cx="2541588" cy="141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0" name="Picture 1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>
            <a:fillRect/>
          </a:stretch>
        </p:blipFill>
        <p:spPr bwMode="auto">
          <a:xfrm>
            <a:off x="3622675" y="3429000"/>
            <a:ext cx="25193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1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5213" y="5311387"/>
            <a:ext cx="2559050" cy="8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Animals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082970"/>
              </p:ext>
            </p:extLst>
          </p:nvPr>
        </p:nvGraphicFramePr>
        <p:xfrm>
          <a:off x="125413" y="741363"/>
          <a:ext cx="8867774" cy="55610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animals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fish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fish is a scaly skinned creature with a spine that swims in water and breathes using gills.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blue whale can produce the loudest sound of any animal.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amphibians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amphibians begin their life in water with gills and tails. Examples are frogs and newts.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Horses and cows sleep while standing up. 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11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reptiles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 animals that are cold-blooded. Most lay eggs and their skin is covered with hard, dry scales.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0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Giant Arctic jellyfish have tentacles that can reach over 36 metres in length.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9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birds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Birds have feathers and wings. They lay eggs and are warm-blooded animals.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Wild Animals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Tigers can grow up to a length of 3 metres and weigh up to 300 kilograms when fully developed.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7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mammals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Mammals are also warm blooded animals. They breath air and have a backbone.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5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about 400 million+ dogs in the entire world. The average life of a dog depending on the breed can vary from 10 to 14 years.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353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carnivore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carnivore is a meat-eating animal that gets its food from killing other animals.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herbivore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herbivore eats plants.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Dolphins use whistling, clicking and other sounds to communicate with each other.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1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omnivore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omnivore eats plants and meat.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7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Camels can survive up to six months without water or food due to the fatty tissues stored in their humps.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tame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Domesticated animals that are not frightened of humans and do not try to hurt humans.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wild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Living in the natural environment and not belonging to humans.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cheetah is the fastest animal to roam the earth with top speeds of 113 km per hour.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nocturnal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Animals that are active during the night time.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6212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9975" y="1154113"/>
            <a:ext cx="25066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4613" y="3292475"/>
            <a:ext cx="9620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15732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6163" y="4162425"/>
            <a:ext cx="1276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6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925" y="4006850"/>
            <a:ext cx="12684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6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4100" y="5062538"/>
            <a:ext cx="1104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000" y="4883150"/>
            <a:ext cx="14366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000" y="5605463"/>
            <a:ext cx="14303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Plants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380301"/>
              </p:ext>
            </p:extLst>
          </p:nvPr>
        </p:nvGraphicFramePr>
        <p:xfrm>
          <a:off x="125413" y="649288"/>
          <a:ext cx="8867774" cy="58854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55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plants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9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buds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small lump on a stem or twig that will grow into a leaf, flower or shoot</a:t>
                      </a:r>
                      <a:r>
                        <a:rPr lang="en-GB" sz="8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GB" sz="88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140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lvl="0" indent="-171450" algn="ctr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trees can live for thousands of years.</a:t>
                      </a:r>
                      <a:endParaRPr lang="en-GB" sz="18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724"/>
                  </a:ext>
                </a:extLst>
              </a:tr>
              <a:tr h="35454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bulbs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resting stage of a plant that is usually formed underground.</a:t>
                      </a:r>
                      <a:endParaRPr lang="en-GB" sz="88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trees can live for thousands of years.</a:t>
                      </a: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47">
                <a:tc rowSpan="3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deciduous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Deciduous is the name given to trees that lose their leaves in autumn and are bare in the winter.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Around 2000 different types of plants are used by humans to make food.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plants are carnivores. A well known example of a carnivorous plant is the Venus Flytrap.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2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evergreen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Evergreen is the name of trees that have leaves all year round.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81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tree's trunk holds up its crown, protects its inner parts and works like a pipeline, transporting essential materials to the different parts of the tree.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plants topic: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Bamboo can be a fast growing plant. Some types can grow almost a metre in just one day!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Touching poison ivy will cause an allergic reaction, usually in the form of an itchy rash on the skin.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7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vegetable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vegetable is a plant or part of a plant which is used as food, for example cabbage or potato.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09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names of a variety of common wild and garden plants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names of a variety of common trees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deciduous and evergreen trees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which plants grow in the local environment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well as looking beautiful, trees help purify the air and provide food and shelter for all sorts of creatures.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50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wild plants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plants that don’t grow in our gardens and are self-seeded.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well as looking beautiful, trees help purify the air and provide food and shelter for all sorts of creatures.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983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 and nutrients travel up the tree trunk, through the branches and all the way out to the leaves.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79023"/>
                  </a:ext>
                </a:extLst>
              </a:tr>
              <a:tr h="354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environment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8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area where a plant or tree lives is its environment.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 and nutrients travel up the tree trunk, through the branches and all the way out to the leaves.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blossom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8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Blossom is the flower that comes before the fruit. For example, apple blossom comes before the apple starts to grow.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24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6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petals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8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petal is a part of the flower and is usually coloured. The colour attracts insects.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54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branches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Branches come from the tree trunk and grow outwards.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A03D9A5-9CB6-424B-8D3C-2B8E4C1F46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0925" y="1041848"/>
            <a:ext cx="1647825" cy="16299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29E0C9-E33E-4494-9A3E-C85CEF195C9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2415" y="1551793"/>
            <a:ext cx="1436447" cy="1299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450517-D3CD-476F-9F8D-3D3345A0CE4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8862" y="5306207"/>
            <a:ext cx="2854325" cy="114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930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Seasonal Change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23859"/>
              </p:ext>
            </p:extLst>
          </p:nvPr>
        </p:nvGraphicFramePr>
        <p:xfrm>
          <a:off x="142875" y="549275"/>
          <a:ext cx="8867774" cy="590077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5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seasonal change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Autumn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September and November.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Spring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March and May. There is usually lots of signs of new growth in Spring.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UK we have four seasons: spring, summer, autumn and winter. Summer is the hottest season and winter the coldest.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Summer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hottest season in the UK. It happens between June and August.</a:t>
                      </a:r>
                    </a:p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longest day is June 21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Spring starts when the day and night are the same length (usually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March. However, many say that Spring starts on March 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st)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Winter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coldest season in the UK. We can have snow in this season. It occurs between December and February.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88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Fall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Autumn season by Americans. It is because so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55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summer the longest day of the year is around June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in winter the shortest day of the year is usually December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13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Weather is what the sky and the air outside are like, such as cold and cloudy.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8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temperature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measurement of hot or cold that can be measured using a thermometer.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we have our summer it is winter in the southern hemisphere. When we have our winter Australia has its summer.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thermometer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is the instrument that measures the temperature.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 symbol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signs used to help us understand more about our daily weather.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USA and many other countries the season ‘Autumn’ is known as the ‘Fall’. This is because so many leaves fall from the trees in Autumn.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deciduous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Deciduous trees are trees that shed their leaves once a year, usually during the season of autumn.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0130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coniferous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conifers are evergreens, or trees that keep their leaves year-round.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Seasons change throughout the year because of the way the Earth travels around the Sun.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8256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7000" y="962025"/>
            <a:ext cx="18002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7" name="Picture 2" descr="Image result for the rabbit problem emily gravet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6675" y="2058988"/>
            <a:ext cx="1228725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8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4788" y="3898900"/>
            <a:ext cx="22637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338" y="4899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Plants and Trees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21726"/>
              </p:ext>
            </p:extLst>
          </p:nvPr>
        </p:nvGraphicFramePr>
        <p:xfrm>
          <a:off x="142875" y="549275"/>
          <a:ext cx="8867774" cy="590392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8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3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85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trees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2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roots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is the part of a plant that is usually hidden under the ground. They make the plant stable and give it nutrients.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and shrubs take in water and carbon dioxide and give out oxygen.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57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crown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crown is made up of the leaves and branches at the top of the tree.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deciduous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Deciduous trees are trees that shed their leaves in the Autumn and grow new leaves in the spring.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can live for a very long time. The oldest known tree is over 5000 years old.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evergreen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Evergreen trees are the same as coniferous trees. They do not lose their leaves in Autumn.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3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Common trees found in the UK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single tree has many roots. The roots carry food and water from the ground through the trunk and branches to the leaves of the tree.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6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blossom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the mass of flowers created by a tree. Almost all fruit bearing trees have blossom. The blossom is usually at its best in the spring.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71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bulb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Bulbs are underground masses of food storage from which plants grow.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049"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trunk is the main body of the tree. The trunk is covered with bark which protects it from damage.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43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tree's trunk holds up its crown, protects its inner parts and works like a pipeline, transporting essential materials to the different parts of the tree.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6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leaves can be of many different shapes. They take in sunlight and use water and food from the roots to make the tree grow.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stem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stem is the main part of the plant. It supports the weight of the leaves, as well as the flowers or fruit.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98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woodland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woodland is a habitat where trees are the dominant plant form.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9" marB="4572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8200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place where a plant or animal (mostly) lives. There are different kinds of habitats, such as grassland, forest, river, sea and desert.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a tree grows, it usually produces growth rings as new wood is laid down around the old wood.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oxygen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Oxygen is used by animals and plants in the respiration (breathing) process.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0305" name="Picture 2" descr="Image result for little evie in the wild woo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2863" y="965200"/>
            <a:ext cx="13716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6" name="Picture 4" descr="Image result for oak tre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2713" y="3268663"/>
            <a:ext cx="1190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7" name="Picture 2" descr="Image result for horse chestnu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4625" y="3268663"/>
            <a:ext cx="134143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8" name="Picture 1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4845050"/>
            <a:ext cx="7969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9" name="Picture 1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7313" y="4859338"/>
            <a:ext cx="1428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0" name="TextBox 1"/>
          <p:cNvSpPr txBox="1">
            <a:spLocks noChangeArrowheads="1"/>
          </p:cNvSpPr>
          <p:nvPr/>
        </p:nvSpPr>
        <p:spPr bwMode="auto">
          <a:xfrm>
            <a:off x="4038600" y="43830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0311" name="TextBox 13"/>
          <p:cNvSpPr txBox="1">
            <a:spLocks noChangeArrowheads="1"/>
          </p:cNvSpPr>
          <p:nvPr/>
        </p:nvSpPr>
        <p:spPr bwMode="auto">
          <a:xfrm>
            <a:off x="5072063" y="4365625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Horse chestnut</a:t>
            </a:r>
          </a:p>
        </p:txBody>
      </p:sp>
      <p:sp>
        <p:nvSpPr>
          <p:cNvPr id="10312" name="TextBox 14"/>
          <p:cNvSpPr txBox="1">
            <a:spLocks noChangeArrowheads="1"/>
          </p:cNvSpPr>
          <p:nvPr/>
        </p:nvSpPr>
        <p:spPr bwMode="auto">
          <a:xfrm>
            <a:off x="3922713" y="5918200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conifer</a:t>
            </a:r>
          </a:p>
        </p:txBody>
      </p:sp>
      <p:sp>
        <p:nvSpPr>
          <p:cNvPr id="10313" name="TextBox 15"/>
          <p:cNvSpPr txBox="1">
            <a:spLocks noChangeArrowheads="1"/>
          </p:cNvSpPr>
          <p:nvPr/>
        </p:nvSpPr>
        <p:spPr bwMode="auto">
          <a:xfrm>
            <a:off x="5454650" y="59578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willow</a:t>
            </a:r>
          </a:p>
        </p:txBody>
      </p:sp>
      <p:pic>
        <p:nvPicPr>
          <p:cNvPr id="10314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5738" y="992188"/>
            <a:ext cx="14017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4501</TotalTime>
  <Words>1786</Words>
  <Application>Microsoft Office PowerPoint</Application>
  <PresentationFormat>On-screen Show (4:3)</PresentationFormat>
  <Paragraphs>195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Office Theme</vt:lpstr>
      <vt:lpstr>Year 1: Materials Knowledge Mat</vt:lpstr>
      <vt:lpstr>Year 1: Animals Knowledge Mat</vt:lpstr>
      <vt:lpstr>Year 1: Plants Knowledge Mat</vt:lpstr>
      <vt:lpstr>Year 1: Seasonal Change Knowledge Mat</vt:lpstr>
      <vt:lpstr>Year 2: Plants and Trees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Peter Stirk</cp:lastModifiedBy>
  <cp:revision>313</cp:revision>
  <cp:lastPrinted>2021-04-22T14:35:20Z</cp:lastPrinted>
  <dcterms:created xsi:type="dcterms:W3CDTF">2018-11-22T20:08:20Z</dcterms:created>
  <dcterms:modified xsi:type="dcterms:W3CDTF">2022-09-07T14:48:37Z</dcterms:modified>
</cp:coreProperties>
</file>